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645C3-0796-4511-AFEA-CA89D4B34984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22A6A-7131-4A4D-BA7D-1CC394442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676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645C3-0796-4511-AFEA-CA89D4B34984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22A6A-7131-4A4D-BA7D-1CC394442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373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645C3-0796-4511-AFEA-CA89D4B34984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22A6A-7131-4A4D-BA7D-1CC394442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995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645C3-0796-4511-AFEA-CA89D4B34984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22A6A-7131-4A4D-BA7D-1CC394442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278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645C3-0796-4511-AFEA-CA89D4B34984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22A6A-7131-4A4D-BA7D-1CC394442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894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645C3-0796-4511-AFEA-CA89D4B34984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22A6A-7131-4A4D-BA7D-1CC394442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152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645C3-0796-4511-AFEA-CA89D4B34984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22A6A-7131-4A4D-BA7D-1CC394442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056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645C3-0796-4511-AFEA-CA89D4B34984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22A6A-7131-4A4D-BA7D-1CC394442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204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645C3-0796-4511-AFEA-CA89D4B34984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22A6A-7131-4A4D-BA7D-1CC394442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895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645C3-0796-4511-AFEA-CA89D4B34984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22A6A-7131-4A4D-BA7D-1CC394442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022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645C3-0796-4511-AFEA-CA89D4B34984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22A6A-7131-4A4D-BA7D-1CC394442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398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5645C3-0796-4511-AFEA-CA89D4B34984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22A6A-7131-4A4D-BA7D-1CC394442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049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52400" y="1"/>
            <a:ext cx="9296400" cy="360045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Subaltern Historiography: </a:t>
            </a:r>
            <a:br>
              <a:rPr lang="en-US" dirty="0" smtClean="0"/>
            </a:br>
            <a:r>
              <a:rPr lang="en-US" dirty="0" smtClean="0"/>
              <a:t>Voices </a:t>
            </a:r>
            <a:r>
              <a:rPr lang="en-US" dirty="0"/>
              <a:t>from the Margins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810000"/>
            <a:ext cx="9144000" cy="2971800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 smtClean="0"/>
              <a:t>Dr. </a:t>
            </a:r>
            <a:r>
              <a:rPr lang="en-US" b="1" dirty="0" err="1" smtClean="0"/>
              <a:t>Sahidujjaman</a:t>
            </a:r>
            <a:r>
              <a:rPr lang="en-US" b="1" dirty="0" smtClean="0"/>
              <a:t> Khan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2420926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b="1" dirty="0" smtClean="0"/>
              <a:t>Introduction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Title</a:t>
            </a:r>
            <a:r>
              <a:rPr lang="en-US" dirty="0"/>
              <a:t>: Introduction to Subaltern Historiography</a:t>
            </a:r>
          </a:p>
          <a:p>
            <a:r>
              <a:rPr lang="en-US" dirty="0"/>
              <a:t>Content:</a:t>
            </a:r>
          </a:p>
          <a:p>
            <a:pPr lvl="1"/>
            <a:r>
              <a:rPr lang="en-US" dirty="0"/>
              <a:t>Define Subaltern Historiography as a historiographical approach that focuses on marginalized and oppressed groups.</a:t>
            </a:r>
          </a:p>
          <a:p>
            <a:pPr lvl="1"/>
            <a:r>
              <a:rPr lang="en-US" dirty="0"/>
              <a:t>Explain the origins of the term "subaltern" and its relevance in post-colonial studies.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96334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b="1" dirty="0" smtClean="0"/>
              <a:t>Emergence and Influences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en-US" dirty="0" smtClean="0"/>
              <a:t>Title</a:t>
            </a:r>
            <a:r>
              <a:rPr lang="en-US" dirty="0"/>
              <a:t>: Emergence and Influences of Subaltern Historiography</a:t>
            </a:r>
          </a:p>
          <a:p>
            <a:r>
              <a:rPr lang="en-US" dirty="0"/>
              <a:t>Content:</a:t>
            </a:r>
          </a:p>
          <a:p>
            <a:pPr lvl="1"/>
            <a:r>
              <a:rPr lang="en-US" dirty="0"/>
              <a:t>Discuss the intellectual roots of Subaltern Studies and its emergence as a distinct historical approach in India.</a:t>
            </a:r>
          </a:p>
          <a:p>
            <a:pPr lvl="1"/>
            <a:r>
              <a:rPr lang="en-US" dirty="0"/>
              <a:t>Highlight key scholars like </a:t>
            </a:r>
            <a:r>
              <a:rPr lang="en-US" dirty="0" err="1"/>
              <a:t>Ranajit</a:t>
            </a:r>
            <a:r>
              <a:rPr lang="en-US" dirty="0"/>
              <a:t> </a:t>
            </a:r>
            <a:r>
              <a:rPr lang="en-US" dirty="0" err="1"/>
              <a:t>Guha</a:t>
            </a:r>
            <a:r>
              <a:rPr lang="en-US" dirty="0"/>
              <a:t> and their contributions to Subaltern Historiography.</a:t>
            </a:r>
          </a:p>
          <a:p>
            <a:pPr lvl="1"/>
            <a:r>
              <a:rPr lang="en-US" dirty="0"/>
              <a:t>Mention the influence of post-colonial and Marxist thought on this approach.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16058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b="1" dirty="0" smtClean="0"/>
              <a:t>Central Themes and Methodology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smtClean="0"/>
              <a:t>Central </a:t>
            </a:r>
            <a:r>
              <a:rPr lang="en-US" dirty="0"/>
              <a:t>Themes and Methodology of Subaltern Historiography</a:t>
            </a:r>
          </a:p>
          <a:p>
            <a:r>
              <a:rPr lang="en-US" dirty="0"/>
              <a:t>Content:</a:t>
            </a:r>
          </a:p>
          <a:p>
            <a:pPr lvl="1"/>
            <a:r>
              <a:rPr lang="en-US" dirty="0"/>
              <a:t>Explore the central themes of Subaltern Historiography, such as resistance, agency, and everyday life of subaltern communities.</a:t>
            </a:r>
          </a:p>
          <a:p>
            <a:pPr lvl="1"/>
            <a:r>
              <a:rPr lang="en-US" dirty="0"/>
              <a:t>Discuss the methodology, which involves the use of alternative sources, oral histories, and a focus on the voices of the marginalized.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72996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b="1" dirty="0" smtClean="0"/>
              <a:t>Critiques and Debates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en-US" dirty="0" smtClean="0"/>
              <a:t>Title</a:t>
            </a:r>
            <a:r>
              <a:rPr lang="en-US" dirty="0"/>
              <a:t>: Critiques and Debates in Subaltern Historiography</a:t>
            </a:r>
          </a:p>
          <a:p>
            <a:r>
              <a:rPr lang="en-US" dirty="0"/>
              <a:t>Content:</a:t>
            </a:r>
          </a:p>
          <a:p>
            <a:pPr lvl="1"/>
            <a:r>
              <a:rPr lang="en-US" dirty="0"/>
              <a:t>Examine the criticisms that Subaltern Historiography has faced, including concerns about essentialism and the overemphasis on the peasantry.</a:t>
            </a:r>
          </a:p>
          <a:p>
            <a:pPr lvl="1"/>
            <a:r>
              <a:rPr lang="en-US" dirty="0"/>
              <a:t>Discuss the ongoing debates within the field, such as the need for a more inclusive and intersectional approach.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78578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b="1" dirty="0" smtClean="0"/>
              <a:t>Impact and Future Directions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r>
              <a:rPr lang="en-US" dirty="0" smtClean="0"/>
              <a:t>Title</a:t>
            </a:r>
            <a:r>
              <a:rPr lang="en-US" dirty="0"/>
              <a:t>: Impact and Future Directions of Subaltern Historiography</a:t>
            </a:r>
          </a:p>
          <a:p>
            <a:r>
              <a:rPr lang="en-US" dirty="0"/>
              <a:t>Content:</a:t>
            </a:r>
          </a:p>
          <a:p>
            <a:pPr lvl="1"/>
            <a:r>
              <a:rPr lang="en-US" dirty="0"/>
              <a:t>Highlight the significant impact of Subaltern Historiography on reshaping the narratives of Indian history and global historiography.</a:t>
            </a:r>
          </a:p>
          <a:p>
            <a:pPr lvl="1"/>
            <a:r>
              <a:rPr lang="en-US" dirty="0"/>
              <a:t>Discuss future directions, such as the exploration of gender, ecology, and new areas of subaltern research.</a:t>
            </a:r>
          </a:p>
          <a:p>
            <a:pPr lvl="1"/>
            <a:r>
              <a:rPr lang="en-US" dirty="0"/>
              <a:t>Conclude with the idea that Subaltern Historiography continues to evolve, offering a valuable perspective on the history of marginalized communities.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05458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287</Words>
  <Application>Microsoft Office PowerPoint</Application>
  <PresentationFormat>On-screen Show (4:3)</PresentationFormat>
  <Paragraphs>29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 Subaltern Historiography:  Voices from the Margins </vt:lpstr>
      <vt:lpstr>Introduction </vt:lpstr>
      <vt:lpstr>Emergence and Influences </vt:lpstr>
      <vt:lpstr>Central Themes and Methodology </vt:lpstr>
      <vt:lpstr>Critiques and Debates </vt:lpstr>
      <vt:lpstr>Impact and Future Directions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Subaltern Historiography:  Voices from the Margins </dc:title>
  <dc:creator>User</dc:creator>
  <cp:lastModifiedBy>User</cp:lastModifiedBy>
  <cp:revision>2</cp:revision>
  <dcterms:created xsi:type="dcterms:W3CDTF">2023-11-07T14:29:42Z</dcterms:created>
  <dcterms:modified xsi:type="dcterms:W3CDTF">2023-11-07T14:35:29Z</dcterms:modified>
</cp:coreProperties>
</file>